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10" d="100"/>
          <a:sy n="110" d="100"/>
        </p:scale>
        <p:origin x="49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AB78C-75D3-479C-AB8F-EBD4031051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5E5AD2-CB28-48D9-B508-72058B9465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E886E2-4281-4F8C-9994-35FEBC3AE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72372-B537-4214-99C2-D5A8670E5FE0}" type="datetimeFigureOut">
              <a:rPr lang="en-CH" smtClean="0"/>
              <a:t>19/09/2020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15B4B1-5A4F-470E-B65E-EFDF5A836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69F4DD-6877-4E17-B67A-F76BDE813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ED9B5-9BDF-4CDB-AAC2-753902B52DEF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801179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96C88-DAF2-4B8B-B300-C720FDDFC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FAD414-823B-4FB0-A18C-ECFCB1751A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143C77-B545-4896-B1E2-8E1B87690C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72372-B537-4214-99C2-D5A8670E5FE0}" type="datetimeFigureOut">
              <a:rPr lang="en-CH" smtClean="0"/>
              <a:t>19/09/2020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E5995F-5DBB-460F-939B-BC4321821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79A433-7992-4A2A-8A1C-B1BB9F679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ED9B5-9BDF-4CDB-AAC2-753902B52DEF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426317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439D3F-8DDA-4B74-87A1-6727B0DEF1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047066-860E-4B42-8AC0-D4301CA2BC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471FA8-5C51-4918-84AC-15486127F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72372-B537-4214-99C2-D5A8670E5FE0}" type="datetimeFigureOut">
              <a:rPr lang="en-CH" smtClean="0"/>
              <a:t>19/09/2020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674DCB-B176-40B8-92FF-E156E0682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2F5B88-B744-4DBB-8260-705E5754F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ED9B5-9BDF-4CDB-AAC2-753902B52DEF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1624720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1E09F-C727-40EF-91B6-19E11D6B1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8AB9D8-8FCF-4E10-91CB-6A9A85E0FD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B5C0BE-775E-49BD-856A-A150809B1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72372-B537-4214-99C2-D5A8670E5FE0}" type="datetimeFigureOut">
              <a:rPr lang="en-CH" smtClean="0"/>
              <a:t>19/09/2020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984551-368A-4564-A8F3-5A8B13F2D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AC30F-93B2-4623-98D4-09FC8ABE4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ED9B5-9BDF-4CDB-AAC2-753902B52DEF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966447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7EDA7B-54B2-4D10-8FD6-8B7DB5DB9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1BFCDC-1529-4411-A453-C3ACC506E1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DED351-B959-4E8B-8D3E-155302D28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72372-B537-4214-99C2-D5A8670E5FE0}" type="datetimeFigureOut">
              <a:rPr lang="en-CH" smtClean="0"/>
              <a:t>19/09/2020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C22F8-6992-4923-AD37-C6B6BD21A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ED951-FC2E-4F4D-B8EC-F50EFAC55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ED9B5-9BDF-4CDB-AAC2-753902B52DEF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601330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3FF40-3402-49CA-AE86-45DEB821E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1360A2-A8A2-4995-9AF3-77CDF21A4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376BFD-2801-48DB-8139-0FF3E47C9A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466481-02EE-479C-B5B5-36E33DCE1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72372-B537-4214-99C2-D5A8670E5FE0}" type="datetimeFigureOut">
              <a:rPr lang="en-CH" smtClean="0"/>
              <a:t>19/09/2020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1D23D6-5F15-41CA-BCF2-80674C16A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DB2859-79ED-4392-8BE7-22AF5BEF1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ED9B5-9BDF-4CDB-AAC2-753902B52DEF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8667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23AAB8-A49E-4B11-828E-37D4B4057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D02775-28A9-4369-8604-BF24EA9A36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BFAD60-D959-41B7-A9C0-BFDA6FAB57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B36C622-07D8-45A9-BA73-3F5F76A5E9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D3258B-10FB-4CF2-985F-29243FA119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61A67D-6560-485C-9DF9-51E3AD376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72372-B537-4214-99C2-D5A8670E5FE0}" type="datetimeFigureOut">
              <a:rPr lang="en-CH" smtClean="0"/>
              <a:t>19/09/2020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256C2B-D756-47F0-8228-7E2E601EC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8AC359-922D-4D9C-9F07-E7B213660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ED9B5-9BDF-4CDB-AAC2-753902B52DEF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91624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F5666-033A-47DC-B3A8-E525B848B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62147C-B04F-4404-B818-175BD4FB9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72372-B537-4214-99C2-D5A8670E5FE0}" type="datetimeFigureOut">
              <a:rPr lang="en-CH" smtClean="0"/>
              <a:t>19/09/2020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DB4D2F-2A12-44B4-B1BA-BC6D986D2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433D7F-1393-44FA-88FA-2C108AB61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ED9B5-9BDF-4CDB-AAC2-753902B52DEF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777100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521A0F-B970-4DBD-B14E-670E727652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72372-B537-4214-99C2-D5A8670E5FE0}" type="datetimeFigureOut">
              <a:rPr lang="en-CH" smtClean="0"/>
              <a:t>19/09/2020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F1B5F0-F753-4781-BA4B-3880E32DD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F2B68-8EE2-4E86-9ECC-E80784D50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ED9B5-9BDF-4CDB-AAC2-753902B52DEF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1541534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F5811-CBB1-4AE2-8107-07DDDB04E4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B4C47-F358-4758-9A8E-24C05AE17E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D1AB6C-55C4-42F0-B5E5-CD2DCBEA3F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B3DAA2-F725-4E2C-BCD1-B7F5F8837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72372-B537-4214-99C2-D5A8670E5FE0}" type="datetimeFigureOut">
              <a:rPr lang="en-CH" smtClean="0"/>
              <a:t>19/09/2020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684CF7-972C-4205-AED7-B3B66D095A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B61F0C-40D0-4424-813A-E2A0DEFBE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ED9B5-9BDF-4CDB-AAC2-753902B52DEF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25053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A15B90-1CF8-47E3-B17A-D9AB4F12E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839C04-7D51-426C-919D-B2A05F4BC5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BDB4985-0577-4B2F-AB50-0B48F15572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0D5D86-3201-4713-8E4C-784928578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72372-B537-4214-99C2-D5A8670E5FE0}" type="datetimeFigureOut">
              <a:rPr lang="en-CH" smtClean="0"/>
              <a:t>19/09/2020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10856E-0745-47F7-9EEA-C394582BCE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B5CEF7-E700-4779-A18E-36F513D61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0ED9B5-9BDF-4CDB-AAC2-753902B52DEF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9708509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308F582-A49C-479F-ADA6-455169824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230B37-52C9-41CE-8211-4BCB2ADFA8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0A219B-6A6F-4CB8-B183-71DADC75C3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72372-B537-4214-99C2-D5A8670E5FE0}" type="datetimeFigureOut">
              <a:rPr lang="en-CH" smtClean="0"/>
              <a:t>19/09/2020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1C1340-8C75-48E6-A703-86D04C0DD1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2D541B-3AA8-4849-9B74-EAE95536F0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0ED9B5-9BDF-4CDB-AAC2-753902B52DEF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62204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C6413-B8AF-46EB-A389-E4AFA63B011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6F9B25-43E2-473F-B792-65DA208CD44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AD47D3A2-9EEA-417B-AE5B-393FFEF9F43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402" end="3125.699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418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1238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15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Tijana Wekker</dc:creator>
  <cp:lastModifiedBy>Tijana Wekker</cp:lastModifiedBy>
  <cp:revision>1</cp:revision>
  <dcterms:created xsi:type="dcterms:W3CDTF">2020-09-19T20:42:18Z</dcterms:created>
  <dcterms:modified xsi:type="dcterms:W3CDTF">2020-09-19T20:46:17Z</dcterms:modified>
</cp:coreProperties>
</file>

<file path=docProps/thumbnail.jpeg>
</file>